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67" r:id="rId4"/>
    <p:sldId id="259" r:id="rId5"/>
    <p:sldId id="258" r:id="rId6"/>
    <p:sldId id="262" r:id="rId7"/>
    <p:sldId id="264" r:id="rId8"/>
    <p:sldId id="265" r:id="rId9"/>
    <p:sldId id="266" r:id="rId10"/>
    <p:sldId id="268" r:id="rId11"/>
    <p:sldId id="269" r:id="rId12"/>
    <p:sldId id="272" r:id="rId13"/>
    <p:sldId id="274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A6C70-7B3E-4371-98EB-EABCB800179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58D20-5E64-4DBE-B3B3-F408A3E89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772400" cy="2528904"/>
          </a:xfrm>
        </p:spPr>
        <p:txBody>
          <a:bodyPr>
            <a:normAutofit/>
          </a:bodyPr>
          <a:lstStyle/>
          <a:p>
            <a:r>
              <a:rPr lang="tt-RU" sz="2400" dirty="0" smtClean="0"/>
              <a:t>Мәктәпкә әзерлек төркеме балалары өчен “Акча  тарихы”презента</a:t>
            </a:r>
            <a:r>
              <a:rPr lang="ru-RU" sz="2400" dirty="0" err="1" smtClean="0"/>
              <a:t>ц</a:t>
            </a:r>
            <a:r>
              <a:rPr lang="tt-RU" sz="2400" dirty="0" smtClean="0"/>
              <a:t>иясе.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tt-RU" sz="2400" dirty="0" smtClean="0">
              <a:solidFill>
                <a:schemeClr val="tx1"/>
              </a:solidFill>
            </a:endParaRPr>
          </a:p>
          <a:p>
            <a:endParaRPr lang="tt-RU" sz="2400" dirty="0" smtClean="0">
              <a:solidFill>
                <a:schemeClr val="tx1"/>
              </a:solidFill>
            </a:endParaRPr>
          </a:p>
          <a:p>
            <a:endParaRPr lang="tt-RU" sz="2400" dirty="0" smtClean="0">
              <a:solidFill>
                <a:schemeClr val="tx1"/>
              </a:solidFill>
            </a:endParaRPr>
          </a:p>
          <a:p>
            <a:r>
              <a:rPr lang="tt-RU" sz="2400" dirty="0" smtClean="0">
                <a:solidFill>
                  <a:schemeClr val="tx1"/>
                </a:solidFill>
              </a:rPr>
              <a:t>                             Әзерләде: тәрбияче Шакирова Л.К.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Picture 4" descr="https://yandex.ru/images/_crpd/VP1iY5606/f7bf3fsim/hgN0TYqR1PGVnVO1reGrEk6I-jOpMynZB4_eiHKBv1NhOlJ_RNt9AJQr0JEFTKjg1SI7IHZeaS7RIaEDA6rk_tsCeGSzpJX40cQWrR2NlmYK1I9-xH8o4X--g5gOma5GUV8KSv33DQGtXoUNDVSk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14414" y="642919"/>
            <a:ext cx="73581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t-RU" sz="2400" dirty="0" smtClean="0"/>
          </a:p>
          <a:p>
            <a:pPr algn="ctr"/>
            <a:endParaRPr lang="tt-RU" sz="2400" dirty="0" smtClean="0"/>
          </a:p>
          <a:p>
            <a:pPr algn="ctr"/>
            <a:endParaRPr lang="tt-RU" sz="2400" dirty="0" smtClean="0"/>
          </a:p>
          <a:p>
            <a:pPr algn="ctr"/>
            <a:r>
              <a:rPr lang="tt-RU" sz="2400" dirty="0" smtClean="0"/>
              <a:t>Мәктәпкә әзерлек төркеме балалары өчен “Акча  тарихы”презента</a:t>
            </a:r>
            <a:r>
              <a:rPr lang="ru-RU" sz="2400" dirty="0" err="1" smtClean="0"/>
              <a:t>ц</a:t>
            </a:r>
            <a:r>
              <a:rPr lang="tt-RU" sz="2400" dirty="0" smtClean="0"/>
              <a:t>иясе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42973" y="4071942"/>
            <a:ext cx="597243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tt-RU" sz="2400" dirty="0" smtClean="0"/>
          </a:p>
          <a:p>
            <a:pPr algn="r"/>
            <a:endParaRPr lang="tt-RU" sz="2400" dirty="0" smtClean="0"/>
          </a:p>
          <a:p>
            <a:pPr algn="r"/>
            <a:endParaRPr lang="tt-RU" sz="2400" dirty="0" smtClean="0"/>
          </a:p>
          <a:p>
            <a:pPr algn="r"/>
            <a:endParaRPr lang="tt-RU" sz="2400" dirty="0" smtClean="0"/>
          </a:p>
          <a:p>
            <a:pPr algn="r"/>
            <a:r>
              <a:rPr lang="tt-RU" sz="2400" dirty="0" smtClean="0"/>
              <a:t>Әзерләде: тәрбияче Шакирова Л.К.</a:t>
            </a:r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21444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dirty="0" smtClean="0"/>
              <a:t>Ләкин тәнкәләр юкка чыкмадылар.Аларга кечкенә предметлар, кирәкле яраклар  алып була.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Но монеты не исчезли. За них люди и теперь покупают небольшие предметы. Напри..."/>
          <p:cNvPicPr>
            <a:picLocks noChangeAspect="1" noChangeArrowheads="1"/>
          </p:cNvPicPr>
          <p:nvPr/>
        </p:nvPicPr>
        <p:blipFill>
          <a:blip r:embed="rId2"/>
          <a:srcRect t="21875" r="37088"/>
          <a:stretch>
            <a:fillRect/>
          </a:stretch>
        </p:blipFill>
        <p:spPr bwMode="auto">
          <a:xfrm>
            <a:off x="928662" y="1785926"/>
            <a:ext cx="7072362" cy="4714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42875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dirty="0" smtClean="0"/>
              <a:t>Хәзер акча урынына пластик карта кертелде.Ул бик уңайлы: акча югалса, аларны табарга авыр, ә карта югалса, беркем дә аны куллана алмыячак, акча саклана.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Сейчас многие люди вместо денег используют пластиковые карты. Пластиковые кар"/>
          <p:cNvPicPr>
            <a:picLocks noChangeAspect="1" noChangeArrowheads="1"/>
          </p:cNvPicPr>
          <p:nvPr/>
        </p:nvPicPr>
        <p:blipFill>
          <a:blip r:embed="rId2"/>
          <a:srcRect t="27134" r="38347"/>
          <a:stretch>
            <a:fillRect/>
          </a:stretch>
        </p:blipFill>
        <p:spPr bwMode="auto">
          <a:xfrm>
            <a:off x="1500166" y="1928802"/>
            <a:ext cx="6286544" cy="4354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b="1" i="1" dirty="0" smtClean="0"/>
              <a:t>Акчаны банкта саклап була.</a:t>
            </a:r>
            <a:endParaRPr lang="ru-RU" sz="2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6628" name="Picture 4" descr="https://gosvoenipoteka.ru/uploads/foto-2/mini/voenipoteka-bank-vihbor-900-600.jpg"/>
          <p:cNvPicPr>
            <a:picLocks noChangeAspect="1" noChangeArrowheads="1"/>
          </p:cNvPicPr>
          <p:nvPr/>
        </p:nvPicPr>
        <p:blipFill>
          <a:blip r:embed="rId2"/>
          <a:srcRect r="20833" b="11111"/>
          <a:stretch>
            <a:fillRect/>
          </a:stretch>
        </p:blipFill>
        <p:spPr bwMode="auto">
          <a:xfrm>
            <a:off x="500034" y="1285860"/>
            <a:ext cx="8072494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b="1" i="1" dirty="0" smtClean="0"/>
              <a:t>Кайсы әкият героенда акча булган?</a:t>
            </a:r>
            <a:endParaRPr lang="ru-RU" sz="2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8674" name="Picture 2" descr="На этот раз про деньги.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4572000" cy="2943225"/>
          </a:xfrm>
          <a:prstGeom prst="rect">
            <a:avLst/>
          </a:prstGeom>
          <a:noFill/>
        </p:spPr>
      </p:pic>
      <p:pic>
        <p:nvPicPr>
          <p:cNvPr id="28676" name="Picture 4" descr="https://otvet.imgsmail.ru/download/u_1f9065e33eba6dffcb328c4c4ac44288_800.png"/>
          <p:cNvPicPr>
            <a:picLocks noChangeAspect="1" noChangeArrowheads="1"/>
          </p:cNvPicPr>
          <p:nvPr/>
        </p:nvPicPr>
        <p:blipFill>
          <a:blip r:embed="rId3"/>
          <a:srcRect l="4477" b="8000"/>
          <a:stretch>
            <a:fillRect/>
          </a:stretch>
        </p:blipFill>
        <p:spPr bwMode="auto">
          <a:xfrm>
            <a:off x="4643438" y="3357562"/>
            <a:ext cx="4214842" cy="3029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b="1" i="1" dirty="0" smtClean="0"/>
              <a:t>Уен “Сорау- җавап”</a:t>
            </a:r>
            <a:endParaRPr lang="ru-RU" sz="2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dirty="0" smtClean="0"/>
              <a:t>-Борынгы заманда товар өчен нәрсә белән түләгәннәр?</a:t>
            </a:r>
          </a:p>
          <a:p>
            <a:r>
              <a:rPr lang="tt-RU" sz="2400" dirty="0" smtClean="0"/>
              <a:t>-Башта акча урынына нәрсә булган?</a:t>
            </a:r>
          </a:p>
          <a:p>
            <a:r>
              <a:rPr lang="tt-RU" sz="2400" dirty="0" smtClean="0"/>
              <a:t>-Нинди акчаларны беләсез?</a:t>
            </a:r>
          </a:p>
          <a:p>
            <a:r>
              <a:rPr lang="tt-RU" sz="2400" dirty="0" smtClean="0"/>
              <a:t>-Бөтен илләрдә акча бертөслеме?</a:t>
            </a:r>
          </a:p>
          <a:p>
            <a:r>
              <a:rPr lang="tt-RU" sz="2400" dirty="0" smtClean="0"/>
              <a:t>-Акчаны </a:t>
            </a:r>
            <a:r>
              <a:rPr lang="tt-RU" sz="2400" dirty="0" smtClean="0"/>
              <a:t>кайда </a:t>
            </a:r>
            <a:r>
              <a:rPr lang="tt-RU" sz="2400" dirty="0" smtClean="0"/>
              <a:t>саклап була?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tt-RU" sz="2700" dirty="0" smtClean="0"/>
              <a:t>Иң  борынгы акчалар Кытайда булган. Ул моллюскларның ракушкалары</a:t>
            </a:r>
            <a:r>
              <a:rPr lang="tt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9698" name="Picture 2" descr="Самые древние деньги"/>
          <p:cNvPicPr>
            <a:picLocks noChangeAspect="1" noChangeArrowheads="1"/>
          </p:cNvPicPr>
          <p:nvPr/>
        </p:nvPicPr>
        <p:blipFill>
          <a:blip r:embed="rId2"/>
          <a:srcRect l="3662" t="58671" r="6250" b="10038"/>
          <a:stretch>
            <a:fillRect/>
          </a:stretch>
        </p:blipFill>
        <p:spPr bwMode="auto">
          <a:xfrm>
            <a:off x="642910" y="2428868"/>
            <a:ext cx="8143932" cy="3714776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Давным - давно у людей не было денег, и для того чтобы иметь какую – то вещь,..."/>
          <p:cNvPicPr>
            <a:picLocks noChangeAspect="1" noChangeArrowheads="1"/>
          </p:cNvPicPr>
          <p:nvPr/>
        </p:nvPicPr>
        <p:blipFill>
          <a:blip r:embed="rId2"/>
          <a:srcRect l="4306" t="15047" r="27419" b="3615"/>
          <a:stretch>
            <a:fillRect/>
          </a:stretch>
        </p:blipFill>
        <p:spPr bwMode="auto">
          <a:xfrm>
            <a:off x="571472" y="214290"/>
            <a:ext cx="7929618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dirty="0" smtClean="0"/>
              <a:t>Борынгы халыклар арасында акча булып җәнлекләрнең йоны, мехы һәм тиресе, тоз, чәй, эре терлек  йөргән.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27650" name="Picture 2" descr="https://posudaguide.ru/wp-content/uploads/2019/01/sol-dlya-zdorovya.orig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1928826" cy="1928826"/>
          </a:xfrm>
          <a:prstGeom prst="rect">
            <a:avLst/>
          </a:prstGeom>
          <a:noFill/>
        </p:spPr>
      </p:pic>
      <p:pic>
        <p:nvPicPr>
          <p:cNvPr id="27654" name="Picture 6" descr="https://avatars.mds.yandex.net/get-zen_doc/1841592/pub_5c868e66d399dd00b42ee773_5c874af7a7af8400b34ceb67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4357694"/>
            <a:ext cx="1749180" cy="1785950"/>
          </a:xfrm>
          <a:prstGeom prst="rect">
            <a:avLst/>
          </a:prstGeom>
          <a:noFill/>
        </p:spPr>
      </p:pic>
      <p:pic>
        <p:nvPicPr>
          <p:cNvPr id="27656" name="Picture 8" descr="https://about-tea.ru/wp-content/uploads/e/2/7/e2780676c299114d8b3faf0436f6e1b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429000"/>
            <a:ext cx="1891875" cy="171451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</p:pic>
      <p:pic>
        <p:nvPicPr>
          <p:cNvPr id="27658" name="Picture 10" descr="https://webstockreview.net/images/clipart-cow-buffalo-1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2285992"/>
            <a:ext cx="2071702" cy="2172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92869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dirty="0" smtClean="0"/>
              <a:t>Беренче акчалар алтыннан һәм көмештән эшләнгән.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zolotoe-runo-sl.ru/wp-content/uploads/starodavnie-monet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7858180" cy="4357698"/>
          </a:xfrm>
          <a:prstGeom prst="rect">
            <a:avLst/>
          </a:prstGeom>
          <a:solidFill>
            <a:srgbClr val="92D050"/>
          </a:solidFill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14300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dirty="0" smtClean="0"/>
              <a:t>Беренче акча алтыннан һәм көмештән эшләнгән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https://nedradv.ru/_files/db.biznes-gazeta.ru/images/scale_1200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143116"/>
            <a:ext cx="2423727" cy="1643074"/>
          </a:xfrm>
          <a:prstGeom prst="rect">
            <a:avLst/>
          </a:prstGeom>
          <a:noFill/>
        </p:spPr>
      </p:pic>
      <p:pic>
        <p:nvPicPr>
          <p:cNvPr id="37892" name="Picture 4" descr="https://topkin.ru/wp-content/uploads/2016/12/gold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2143116"/>
            <a:ext cx="2500330" cy="1643074"/>
          </a:xfrm>
          <a:prstGeom prst="rect">
            <a:avLst/>
          </a:prstGeom>
          <a:noFill/>
        </p:spPr>
      </p:pic>
      <p:pic>
        <p:nvPicPr>
          <p:cNvPr id="37894" name="Picture 6" descr="https://im0-tub-ru.yandex.net/i?id=4e676a279dc947c3320cf50401cf14b4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4000504"/>
            <a:ext cx="2214578" cy="15716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114300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b="1" i="1" dirty="0" err="1" smtClean="0">
                <a:latin typeface="+mn-lt"/>
                <a:cs typeface="Times New Roman" pitchFamily="18" charset="0"/>
              </a:rPr>
              <a:t>Кешел</a:t>
            </a:r>
            <a:r>
              <a:rPr lang="tt-RU" sz="2400" b="1" i="1" dirty="0" smtClean="0">
                <a:latin typeface="+mn-lt"/>
                <a:cs typeface="Times New Roman" pitchFamily="18" charset="0"/>
              </a:rPr>
              <a:t>әргә  бер капчык акча ташып йөрергә авыр булган.</a:t>
            </a:r>
            <a:endParaRPr lang="ru-RU" sz="2400" b="1" i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Позже люди поняли, что монеты неудобны. Когда их много, их тяжело носить. Есл..."/>
          <p:cNvPicPr>
            <a:picLocks noChangeAspect="1" noChangeArrowheads="1"/>
          </p:cNvPicPr>
          <p:nvPr/>
        </p:nvPicPr>
        <p:blipFill>
          <a:blip r:embed="rId2"/>
          <a:srcRect t="1563" r="29687"/>
          <a:stretch>
            <a:fillRect/>
          </a:stretch>
        </p:blipFill>
        <p:spPr bwMode="auto">
          <a:xfrm>
            <a:off x="571472" y="1785926"/>
            <a:ext cx="7929586" cy="4714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07156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dirty="0" smtClean="0"/>
              <a:t>Шуңа кешеләр кәгаз</a:t>
            </a:r>
            <a:r>
              <a:rPr lang="ru-RU" sz="2400" dirty="0" err="1" smtClean="0"/>
              <a:t>ъ</a:t>
            </a:r>
            <a:r>
              <a:rPr lang="tt-RU" sz="2400" dirty="0" smtClean="0"/>
              <a:t> акча уйлап табалар: купюра.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Именно поэтому люди изобрели другие деньги – бумажные. По другому бумажные де..."/>
          <p:cNvPicPr>
            <a:picLocks noChangeAspect="1" noChangeArrowheads="1"/>
          </p:cNvPicPr>
          <p:nvPr/>
        </p:nvPicPr>
        <p:blipFill>
          <a:blip r:embed="rId2"/>
          <a:srcRect l="40760" t="17188"/>
          <a:stretch>
            <a:fillRect/>
          </a:stretch>
        </p:blipFill>
        <p:spPr bwMode="auto">
          <a:xfrm>
            <a:off x="1214414" y="1785926"/>
            <a:ext cx="6858048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t-RU" sz="2400" dirty="0" smtClean="0"/>
              <a:t>Һәрбер илдә үзенең акча берәмлеге купюрасы бар.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В каждой стране есть свои купюры. "/>
          <p:cNvPicPr>
            <a:picLocks noChangeAspect="1" noChangeArrowheads="1"/>
          </p:cNvPicPr>
          <p:nvPr/>
        </p:nvPicPr>
        <p:blipFill>
          <a:blip r:embed="rId2"/>
          <a:srcRect t="10938"/>
          <a:stretch>
            <a:fillRect/>
          </a:stretch>
        </p:blipFill>
        <p:spPr bwMode="auto">
          <a:xfrm>
            <a:off x="571472" y="1214422"/>
            <a:ext cx="8072494" cy="5201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195</Words>
  <Application>Microsoft Office PowerPoint</Application>
  <PresentationFormat>Экран (4:3)</PresentationFormat>
  <Paragraphs>31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Мәктәпкә әзерлек төркеме балалары өчен “Акча  тарихы”презентациясе.</vt:lpstr>
      <vt:lpstr>Иң  борынгы акчалар Кытайда булган. Ул моллюскларның ракушкалары.</vt:lpstr>
      <vt:lpstr>Презентация PowerPoint</vt:lpstr>
      <vt:lpstr>Борынгы халыклар арасында акча булып җәнлекләрнең йоны, мехы һәм тиресе, тоз, чәй, эре терлек  йөргән.</vt:lpstr>
      <vt:lpstr>Беренче акчалар алтыннан һәм көмештән эшләнгән.</vt:lpstr>
      <vt:lpstr>Беренче акча алтыннан һәм көмештән эшләнгән</vt:lpstr>
      <vt:lpstr>Кешеләргә  бер капчык акча ташып йөрергә авыр булган.</vt:lpstr>
      <vt:lpstr>Шуңа кешеләр кәгазъ акча уйлап табалар: купюра.</vt:lpstr>
      <vt:lpstr>Һәрбер илдә үзенең акча берәмлеге купюрасы бар.</vt:lpstr>
      <vt:lpstr>Ләкин тәнкәләр юкка чыкмадылар.Аларга кечкенә предметлар, кирәкле яраклар  алып була.</vt:lpstr>
      <vt:lpstr>Хәзер акча урынына пластик карта кертелде.Ул бик уңайлы: акча югалса, аларны табарга авыр, ә карта югалса, беркем дә аны куллана алмыячак, акча саклана.</vt:lpstr>
      <vt:lpstr>Акчаны банкта саклап була.</vt:lpstr>
      <vt:lpstr>Кайсы әкият героенда акча булган?</vt:lpstr>
      <vt:lpstr>Уен “Сорау- җавап”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Админ</cp:lastModifiedBy>
  <cp:revision>20</cp:revision>
  <cp:lastPrinted>2022-01-14T13:03:47Z</cp:lastPrinted>
  <dcterms:created xsi:type="dcterms:W3CDTF">2021-12-19T16:41:14Z</dcterms:created>
  <dcterms:modified xsi:type="dcterms:W3CDTF">2022-01-14T13:09:58Z</dcterms:modified>
</cp:coreProperties>
</file>